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2" r:id="rId10"/>
    <p:sldId id="260" r:id="rId11"/>
    <p:sldId id="26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05676-396B-4386-BD8D-7E50A3CD146D}" v="14" dt="2022-10-28T09:39:02.356"/>
    <p1510:client id="{CE2D3DC2-CB40-4473-ACC1-2E4162A7D478}" v="9" dt="2022-10-27T11:13:11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AF505676-396B-4386-BD8D-7E50A3CD146D}"/>
    <pc:docChg chg="custSel addSld modSld sldOrd">
      <pc:chgData name="Ben Nienhuis" userId="2c6c04f1-77c7-44b5-a463-93386779ab63" providerId="ADAL" clId="{AF505676-396B-4386-BD8D-7E50A3CD146D}" dt="2022-10-28T09:39:02.356" v="384"/>
      <pc:docMkLst>
        <pc:docMk/>
      </pc:docMkLst>
      <pc:sldChg chg="addSp modSp mod">
        <pc:chgData name="Ben Nienhuis" userId="2c6c04f1-77c7-44b5-a463-93386779ab63" providerId="ADAL" clId="{AF505676-396B-4386-BD8D-7E50A3CD146D}" dt="2022-10-28T09:03:47.754" v="128" actId="1076"/>
        <pc:sldMkLst>
          <pc:docMk/>
          <pc:sldMk cId="215421133" sldId="258"/>
        </pc:sldMkLst>
        <pc:spChg chg="mod">
          <ac:chgData name="Ben Nienhuis" userId="2c6c04f1-77c7-44b5-a463-93386779ab63" providerId="ADAL" clId="{AF505676-396B-4386-BD8D-7E50A3CD146D}" dt="2022-10-28T09:02:06.557" v="125" actId="20577"/>
          <ac:spMkLst>
            <pc:docMk/>
            <pc:sldMk cId="215421133" sldId="258"/>
            <ac:spMk id="5" creationId="{9CF49272-0FDC-33B9-CD27-EF3DC9B69745}"/>
          </ac:spMkLst>
        </pc:spChg>
        <pc:picChg chg="add mod">
          <ac:chgData name="Ben Nienhuis" userId="2c6c04f1-77c7-44b5-a463-93386779ab63" providerId="ADAL" clId="{AF505676-396B-4386-BD8D-7E50A3CD146D}" dt="2022-10-28T09:03:47.754" v="128" actId="1076"/>
          <ac:picMkLst>
            <pc:docMk/>
            <pc:sldMk cId="215421133" sldId="258"/>
            <ac:picMk id="3" creationId="{8579C545-66FA-6357-4AFC-02ADEDF75A65}"/>
          </ac:picMkLst>
        </pc:picChg>
      </pc:sldChg>
      <pc:sldChg chg="addSp delSp modSp add mod modAnim">
        <pc:chgData name="Ben Nienhuis" userId="2c6c04f1-77c7-44b5-a463-93386779ab63" providerId="ADAL" clId="{AF505676-396B-4386-BD8D-7E50A3CD146D}" dt="2022-10-28T09:14:20.128" v="157"/>
        <pc:sldMkLst>
          <pc:docMk/>
          <pc:sldMk cId="1170900491" sldId="259"/>
        </pc:sldMkLst>
        <pc:spChg chg="mod">
          <ac:chgData name="Ben Nienhuis" userId="2c6c04f1-77c7-44b5-a463-93386779ab63" providerId="ADAL" clId="{AF505676-396B-4386-BD8D-7E50A3CD146D}" dt="2022-10-28T09:04:06.235" v="131" actId="6549"/>
          <ac:spMkLst>
            <pc:docMk/>
            <pc:sldMk cId="1170900491" sldId="259"/>
            <ac:spMk id="5" creationId="{9CF49272-0FDC-33B9-CD27-EF3DC9B69745}"/>
          </ac:spMkLst>
        </pc:spChg>
        <pc:picChg chg="del">
          <ac:chgData name="Ben Nienhuis" userId="2c6c04f1-77c7-44b5-a463-93386779ab63" providerId="ADAL" clId="{AF505676-396B-4386-BD8D-7E50A3CD146D}" dt="2022-10-28T09:04:03.592" v="130" actId="478"/>
          <ac:picMkLst>
            <pc:docMk/>
            <pc:sldMk cId="1170900491" sldId="259"/>
            <ac:picMk id="3" creationId="{8579C545-66FA-6357-4AFC-02ADEDF75A65}"/>
          </ac:picMkLst>
        </pc:picChg>
        <pc:picChg chg="add del mod">
          <ac:chgData name="Ben Nienhuis" userId="2c6c04f1-77c7-44b5-a463-93386779ab63" providerId="ADAL" clId="{AF505676-396B-4386-BD8D-7E50A3CD146D}" dt="2022-10-28T09:09:29.839" v="139" actId="478"/>
          <ac:picMkLst>
            <pc:docMk/>
            <pc:sldMk cId="1170900491" sldId="259"/>
            <ac:picMk id="4" creationId="{B378B325-49BB-23F5-8C35-F346B90D2EDD}"/>
          </ac:picMkLst>
        </pc:picChg>
        <pc:picChg chg="add mod">
          <ac:chgData name="Ben Nienhuis" userId="2c6c04f1-77c7-44b5-a463-93386779ab63" providerId="ADAL" clId="{AF505676-396B-4386-BD8D-7E50A3CD146D}" dt="2022-10-28T09:14:08.459" v="154" actId="1076"/>
          <ac:picMkLst>
            <pc:docMk/>
            <pc:sldMk cId="1170900491" sldId="259"/>
            <ac:picMk id="7" creationId="{6D493328-2CBB-ECB4-A7C5-1BD5F337A251}"/>
          </ac:picMkLst>
        </pc:picChg>
        <pc:picChg chg="add del mod">
          <ac:chgData name="Ben Nienhuis" userId="2c6c04f1-77c7-44b5-a463-93386779ab63" providerId="ADAL" clId="{AF505676-396B-4386-BD8D-7E50A3CD146D}" dt="2022-10-28T09:12:32.805" v="145" actId="478"/>
          <ac:picMkLst>
            <pc:docMk/>
            <pc:sldMk cId="1170900491" sldId="259"/>
            <ac:picMk id="9" creationId="{17D77872-F883-DCEA-1A51-62DA82F48C0D}"/>
          </ac:picMkLst>
        </pc:picChg>
        <pc:picChg chg="add mod">
          <ac:chgData name="Ben Nienhuis" userId="2c6c04f1-77c7-44b5-a463-93386779ab63" providerId="ADAL" clId="{AF505676-396B-4386-BD8D-7E50A3CD146D}" dt="2022-10-28T09:12:46.828" v="147" actId="1076"/>
          <ac:picMkLst>
            <pc:docMk/>
            <pc:sldMk cId="1170900491" sldId="259"/>
            <ac:picMk id="11" creationId="{90649A4D-E742-DCA0-F719-FC1CFAD0D5F3}"/>
          </ac:picMkLst>
        </pc:picChg>
        <pc:picChg chg="add del mod">
          <ac:chgData name="Ben Nienhuis" userId="2c6c04f1-77c7-44b5-a463-93386779ab63" providerId="ADAL" clId="{AF505676-396B-4386-BD8D-7E50A3CD146D}" dt="2022-10-28T09:13:25.051" v="150" actId="478"/>
          <ac:picMkLst>
            <pc:docMk/>
            <pc:sldMk cId="1170900491" sldId="259"/>
            <ac:picMk id="13" creationId="{1B6700D9-9EA7-AE24-5E3B-6B0C6FF661D9}"/>
          </ac:picMkLst>
        </pc:picChg>
        <pc:picChg chg="add mod">
          <ac:chgData name="Ben Nienhuis" userId="2c6c04f1-77c7-44b5-a463-93386779ab63" providerId="ADAL" clId="{AF505676-396B-4386-BD8D-7E50A3CD146D}" dt="2022-10-28T09:14:04.187" v="153" actId="14100"/>
          <ac:picMkLst>
            <pc:docMk/>
            <pc:sldMk cId="1170900491" sldId="259"/>
            <ac:picMk id="15" creationId="{E4838793-2A4A-CBB3-F801-5965BAEC0E19}"/>
          </ac:picMkLst>
        </pc:picChg>
      </pc:sldChg>
      <pc:sldChg chg="addSp modSp add mod ord modAnim">
        <pc:chgData name="Ben Nienhuis" userId="2c6c04f1-77c7-44b5-a463-93386779ab63" providerId="ADAL" clId="{AF505676-396B-4386-BD8D-7E50A3CD146D}" dt="2022-10-28T09:36:24.276" v="226"/>
        <pc:sldMkLst>
          <pc:docMk/>
          <pc:sldMk cId="2990400058" sldId="260"/>
        </pc:sldMkLst>
        <pc:spChg chg="add">
          <ac:chgData name="Ben Nienhuis" userId="2c6c04f1-77c7-44b5-a463-93386779ab63" providerId="ADAL" clId="{AF505676-396B-4386-BD8D-7E50A3CD146D}" dt="2022-10-28T09:35:44.071" v="219"/>
          <ac:spMkLst>
            <pc:docMk/>
            <pc:sldMk cId="2990400058" sldId="260"/>
            <ac:spMk id="2" creationId="{A6BBBD99-BD46-1AE3-33B3-B743A81E993D}"/>
          </ac:spMkLst>
        </pc:spChg>
        <pc:spChg chg="mod">
          <ac:chgData name="Ben Nienhuis" userId="2c6c04f1-77c7-44b5-a463-93386779ab63" providerId="ADAL" clId="{AF505676-396B-4386-BD8D-7E50A3CD146D}" dt="2022-10-28T09:35:35.146" v="218" actId="20577"/>
          <ac:spMkLst>
            <pc:docMk/>
            <pc:sldMk cId="2990400058" sldId="260"/>
            <ac:spMk id="5" creationId="{9CF49272-0FDC-33B9-CD27-EF3DC9B69745}"/>
          </ac:spMkLst>
        </pc:spChg>
        <pc:picChg chg="add mod">
          <ac:chgData name="Ben Nienhuis" userId="2c6c04f1-77c7-44b5-a463-93386779ab63" providerId="ADAL" clId="{AF505676-396B-4386-BD8D-7E50A3CD146D}" dt="2022-10-28T09:36:02.616" v="221" actId="14100"/>
          <ac:picMkLst>
            <pc:docMk/>
            <pc:sldMk cId="2990400058" sldId="260"/>
            <ac:picMk id="3" creationId="{6AFBE8D5-A855-8DBE-80F7-B71354B62624}"/>
          </ac:picMkLst>
        </pc:picChg>
      </pc:sldChg>
      <pc:sldChg chg="addSp modSp add mod modAnim">
        <pc:chgData name="Ben Nienhuis" userId="2c6c04f1-77c7-44b5-a463-93386779ab63" providerId="ADAL" clId="{AF505676-396B-4386-BD8D-7E50A3CD146D}" dt="2022-10-28T09:39:02.356" v="384"/>
        <pc:sldMkLst>
          <pc:docMk/>
          <pc:sldMk cId="2426659806" sldId="261"/>
        </pc:sldMkLst>
        <pc:spChg chg="mod">
          <ac:chgData name="Ben Nienhuis" userId="2c6c04f1-77c7-44b5-a463-93386779ab63" providerId="ADAL" clId="{AF505676-396B-4386-BD8D-7E50A3CD146D}" dt="2022-10-28T09:38:50.635" v="383" actId="20577"/>
          <ac:spMkLst>
            <pc:docMk/>
            <pc:sldMk cId="2426659806" sldId="261"/>
            <ac:spMk id="5" creationId="{9CF49272-0FDC-33B9-CD27-EF3DC9B69745}"/>
          </ac:spMkLst>
        </pc:spChg>
        <pc:picChg chg="add mod">
          <ac:chgData name="Ben Nienhuis" userId="2c6c04f1-77c7-44b5-a463-93386779ab63" providerId="ADAL" clId="{AF505676-396B-4386-BD8D-7E50A3CD146D}" dt="2022-10-28T09:37:36.546" v="229" actId="1076"/>
          <ac:picMkLst>
            <pc:docMk/>
            <pc:sldMk cId="2426659806" sldId="261"/>
            <ac:picMk id="2" creationId="{57338585-D39C-5674-B422-3865D2661D7F}"/>
          </ac:picMkLst>
        </pc:picChg>
      </pc:sldChg>
      <pc:sldChg chg="addSp modSp add mod">
        <pc:chgData name="Ben Nienhuis" userId="2c6c04f1-77c7-44b5-a463-93386779ab63" providerId="ADAL" clId="{AF505676-396B-4386-BD8D-7E50A3CD146D}" dt="2022-10-28T09:33:09.270" v="173" actId="14100"/>
        <pc:sldMkLst>
          <pc:docMk/>
          <pc:sldMk cId="4162964832" sldId="262"/>
        </pc:sldMkLst>
        <pc:spChg chg="mod">
          <ac:chgData name="Ben Nienhuis" userId="2c6c04f1-77c7-44b5-a463-93386779ab63" providerId="ADAL" clId="{AF505676-396B-4386-BD8D-7E50A3CD146D}" dt="2022-10-28T09:26:25.143" v="171" actId="20577"/>
          <ac:spMkLst>
            <pc:docMk/>
            <pc:sldMk cId="4162964832" sldId="262"/>
            <ac:spMk id="5" creationId="{9CF49272-0FDC-33B9-CD27-EF3DC9B69745}"/>
          </ac:spMkLst>
        </pc:spChg>
        <pc:picChg chg="add mod">
          <ac:chgData name="Ben Nienhuis" userId="2c6c04f1-77c7-44b5-a463-93386779ab63" providerId="ADAL" clId="{AF505676-396B-4386-BD8D-7E50A3CD146D}" dt="2022-10-28T09:33:09.270" v="173" actId="14100"/>
          <ac:picMkLst>
            <pc:docMk/>
            <pc:sldMk cId="4162964832" sldId="262"/>
            <ac:picMk id="3" creationId="{A2DE3844-E55B-7CB7-8C15-A39735016B8D}"/>
          </ac:picMkLst>
        </pc:picChg>
      </pc:sldChg>
      <pc:sldChg chg="addSp modSp add mod modAnim">
        <pc:chgData name="Ben Nienhuis" userId="2c6c04f1-77c7-44b5-a463-93386779ab63" providerId="ADAL" clId="{AF505676-396B-4386-BD8D-7E50A3CD146D}" dt="2022-10-28T09:23:01.692" v="166"/>
        <pc:sldMkLst>
          <pc:docMk/>
          <pc:sldMk cId="3702872056" sldId="263"/>
        </pc:sldMkLst>
        <pc:spChg chg="mod">
          <ac:chgData name="Ben Nienhuis" userId="2c6c04f1-77c7-44b5-a463-93386779ab63" providerId="ADAL" clId="{AF505676-396B-4386-BD8D-7E50A3CD146D}" dt="2022-10-28T09:22:09.124" v="159" actId="6549"/>
          <ac:spMkLst>
            <pc:docMk/>
            <pc:sldMk cId="3702872056" sldId="263"/>
            <ac:spMk id="5" creationId="{9CF49272-0FDC-33B9-CD27-EF3DC9B69745}"/>
          </ac:spMkLst>
        </pc:spChg>
        <pc:picChg chg="add mod">
          <ac:chgData name="Ben Nienhuis" userId="2c6c04f1-77c7-44b5-a463-93386779ab63" providerId="ADAL" clId="{AF505676-396B-4386-BD8D-7E50A3CD146D}" dt="2022-10-28T09:22:56.689" v="165" actId="14100"/>
          <ac:picMkLst>
            <pc:docMk/>
            <pc:sldMk cId="3702872056" sldId="263"/>
            <ac:picMk id="2" creationId="{FC9F33B1-7050-AED0-E51A-E5E9412287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o.zone.college/Pages/ViewItem.aspx?cp=%2FCMS%2F2Groen%20Backoffice%2FAgro%20productie%2C%20handel%20en%20technologie%2Fscorm%20objecten%20teelt%2Fmodule-verslogistiek-scorm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E6E2B-B96B-BEE8-3CF8-56230877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1" y="3947956"/>
            <a:ext cx="9467850" cy="2409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0B7F4F-522F-B728-DE0D-EB75847CEB95}"/>
              </a:ext>
            </a:extLst>
          </p:cNvPr>
          <p:cNvSpPr txBox="1"/>
          <p:nvPr/>
        </p:nvSpPr>
        <p:spPr>
          <a:xfrm>
            <a:off x="1613940" y="1178171"/>
            <a:ext cx="8334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BLOK 2 VERWERKT OOGST</a:t>
            </a:r>
          </a:p>
          <a:p>
            <a:pPr algn="ctr"/>
            <a:r>
              <a:rPr lang="nl-NL" sz="3600" dirty="0"/>
              <a:t>Teelt &amp; Technologie</a:t>
            </a:r>
          </a:p>
          <a:p>
            <a:pPr algn="ctr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r>
              <a:rPr lang="nl-NL" sz="2400" dirty="0"/>
              <a:t>Les 2 Water</a:t>
            </a:r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Les 4 Ethyleen</a:t>
            </a:r>
          </a:p>
          <a:p>
            <a:r>
              <a:rPr lang="nl-NL" sz="2400" dirty="0"/>
              <a:t>Les 5 Koeling</a:t>
            </a:r>
          </a:p>
          <a:p>
            <a:r>
              <a:rPr lang="nl-NL" sz="2400" dirty="0"/>
              <a:t>Les 6 Derving</a:t>
            </a:r>
          </a:p>
          <a:p>
            <a:r>
              <a:rPr lang="nl-NL" sz="2400" dirty="0"/>
              <a:t>Les 7 Herhaling</a:t>
            </a:r>
          </a:p>
          <a:p>
            <a:r>
              <a:rPr lang="nl-NL" sz="2400" dirty="0"/>
              <a:t>Les 8 Toets</a:t>
            </a:r>
          </a:p>
          <a:p>
            <a:pPr algn="ctr"/>
            <a:endParaRPr lang="nl-NL" sz="36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E94C71-6A4E-93EB-C126-A5C3C654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31" y="2332383"/>
            <a:ext cx="7321043" cy="25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Informatie voor deze lessen vind je achter deze link: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hlinkClick r:id="rId2"/>
              </a:rPr>
              <a:t>Verslogistiek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En dan behandelen we daar </a:t>
            </a:r>
            <a:r>
              <a:rPr lang="nl-NL" sz="2400" dirty="0" err="1"/>
              <a:t>hfst</a:t>
            </a:r>
            <a:r>
              <a:rPr lang="nl-NL" sz="2400" dirty="0"/>
              <a:t> 5</a:t>
            </a:r>
          </a:p>
          <a:p>
            <a:pPr algn="ctr"/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79C545-66FA-6357-4AFC-02ADEDF7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103" y="1320058"/>
            <a:ext cx="6011103" cy="18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endParaRPr lang="nl-NL" sz="2400" dirty="0"/>
          </a:p>
          <a:p>
            <a:endParaRPr lang="nl-NL" sz="2400" dirty="0"/>
          </a:p>
          <a:p>
            <a:pPr algn="ctr"/>
            <a:endParaRPr lang="nl-NL" sz="36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493328-2CBB-ECB4-A7C5-1BD5F337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40" y="4837457"/>
            <a:ext cx="7219950" cy="14954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649A4D-E742-DCA0-F719-FC1CFAD0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85" y="1272830"/>
            <a:ext cx="7048500" cy="14763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4838793-2A4A-CBB3-F801-5965BAEC0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85" y="2978841"/>
            <a:ext cx="7253705" cy="13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r>
              <a:rPr lang="nl-NL" sz="2400" dirty="0"/>
              <a:t>Opbouw van structuur van verse plantaardige producten</a:t>
            </a:r>
          </a:p>
          <a:p>
            <a:pPr algn="ctr"/>
            <a:endParaRPr lang="nl-NL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C9F33B1-7050-AED0-E51A-E5E94122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1099732"/>
            <a:ext cx="7712765" cy="56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endParaRPr lang="nl-NL" sz="2400" dirty="0"/>
          </a:p>
          <a:p>
            <a:r>
              <a:rPr lang="nl-NL" sz="2400" dirty="0"/>
              <a:t>Plantencellen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algn="ctr"/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DE3844-E55B-7CB7-8C15-A3973501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4" y="1138237"/>
            <a:ext cx="7506115" cy="57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6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endParaRPr lang="nl-NL" sz="2400" dirty="0"/>
          </a:p>
          <a:p>
            <a:r>
              <a:rPr lang="nl-NL" sz="2400" dirty="0"/>
              <a:t>Rijpen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Temperatuur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Ethyleen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Derving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algn="ctr"/>
            <a:endParaRPr lang="nl-NL" sz="36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6BBBD99-BD46-1AE3-33B3-B743A81E99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FBE8D5-A855-8DBE-80F7-B71354B6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4" y="1752600"/>
            <a:ext cx="6041749" cy="45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Groepsopdracht</a:t>
            </a:r>
          </a:p>
          <a:p>
            <a:endParaRPr lang="nl-NL" sz="2400" dirty="0"/>
          </a:p>
          <a:p>
            <a:r>
              <a:rPr lang="nl-NL" sz="2400" dirty="0"/>
              <a:t>Bespreek in de klas wat de houdbaarheid van jullie product beïnvloed en wat jullie bedrijf er aan doet om die te verbeteren.</a:t>
            </a:r>
          </a:p>
          <a:p>
            <a:endParaRPr lang="nl-NL" sz="2400" dirty="0"/>
          </a:p>
          <a:p>
            <a:endParaRPr lang="nl-NL" sz="2400" dirty="0"/>
          </a:p>
          <a:p>
            <a:pPr algn="ctr"/>
            <a:endParaRPr lang="nl-NL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7338585-D39C-5674-B422-3865D266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70" y="1497288"/>
            <a:ext cx="4450452" cy="29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5167CF-12CB-49E5-941F-0E325E5B0ED1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83</TotalTime>
  <Words>152</Words>
  <Application>Microsoft Office PowerPoint</Application>
  <PresentationFormat>Breedbeeld</PresentationFormat>
  <Paragraphs>74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3</cp:revision>
  <dcterms:created xsi:type="dcterms:W3CDTF">2021-01-11T10:50:43Z</dcterms:created>
  <dcterms:modified xsi:type="dcterms:W3CDTF">2022-10-28T09:39:06Z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